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78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04" autoAdjust="0"/>
  </p:normalViewPr>
  <p:slideViewPr>
    <p:cSldViewPr>
      <p:cViewPr varScale="1">
        <p:scale>
          <a:sx n="87" d="100"/>
          <a:sy n="87" d="100"/>
        </p:scale>
        <p:origin x="1272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F2E75-6826-46B7-8E3E-4093ECE14106}" type="datetimeFigureOut">
              <a:rPr kumimoji="1" lang="ja-JP" altLang="en-US" smtClean="0"/>
              <a:t>2016/12/6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B41B7-25CA-4046-A197-B777D75C7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47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6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9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8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5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0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9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3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5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5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3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9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1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92007" y="404296"/>
            <a:ext cx="9712497" cy="1932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6518" y="-7263"/>
            <a:ext cx="75470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The reason why holding your MICE in Okinawa</a:t>
            </a:r>
            <a:endParaRPr lang="ja-JP" altLang="en-US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007" y="548680"/>
            <a:ext cx="7621588" cy="441325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altLang="zh-TW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Remote islands – Jewels of the southern sea</a:t>
            </a:r>
            <a:endParaRPr lang="ja-JP" altLang="en-US" sz="20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49525" y="1260649"/>
            <a:ext cx="273947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Kerama</a:t>
            </a:r>
            <a:r>
              <a:rPr lang="en-US" altLang="ja-JP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Islands</a:t>
            </a:r>
            <a:endParaRPr lang="ja-JP" altLang="en-U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44164" y="1785221"/>
            <a:ext cx="1646018" cy="1884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</a:t>
            </a:r>
            <a:r>
              <a:rPr lang="en-US" altLang="zh-TW" sz="10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Kerama</a:t>
            </a:r>
            <a:r>
              <a:rPr lang="en-US" altLang="zh-TW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Islands are accessible from Naha via a 40-minute ferry ride. </a:t>
            </a:r>
            <a:r>
              <a:rPr lang="en-US" altLang="zh-TW" sz="10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Zamami</a:t>
            </a:r>
            <a:r>
              <a:rPr lang="en-US" altLang="zh-TW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Island is known as one of the greatest diving spots </a:t>
            </a:r>
            <a:r>
              <a:rPr lang="en-US" altLang="zh-TW" sz="10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where </a:t>
            </a:r>
            <a:r>
              <a:rPr lang="en-US" altLang="zh-TW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divers all over the world come to. </a:t>
            </a:r>
            <a:r>
              <a:rPr lang="en-US" altLang="zh-TW" sz="10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Tokashiki</a:t>
            </a:r>
            <a:r>
              <a:rPr lang="en-US" altLang="zh-TW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Island is popular for its crystal-clear water.</a:t>
            </a:r>
            <a:endParaRPr lang="ja-JP" altLang="en-US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5" y="4072267"/>
            <a:ext cx="3086392" cy="2453077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35" y="1933892"/>
            <a:ext cx="1443402" cy="1633562"/>
          </a:xfrm>
          <a:prstGeom prst="rect">
            <a:avLst/>
          </a:prstGeom>
        </p:spPr>
      </p:pic>
      <p:sp>
        <p:nvSpPr>
          <p:cNvPr id="54" name="正方形/長方形 53"/>
          <p:cNvSpPr/>
          <p:nvPr/>
        </p:nvSpPr>
        <p:spPr>
          <a:xfrm>
            <a:off x="3512841" y="1212977"/>
            <a:ext cx="30474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Yaeyama</a:t>
            </a:r>
            <a:r>
              <a:rPr lang="en-US" altLang="ja-JP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Islands</a:t>
            </a:r>
            <a:endParaRPr lang="ja-JP" altLang="en-U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6825208" y="1188041"/>
            <a:ext cx="29792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Miyako</a:t>
            </a:r>
            <a:r>
              <a:rPr lang="en-US" altLang="ja-JP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Islands</a:t>
            </a:r>
            <a:endParaRPr lang="ja-JP" altLang="en-U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7" name="図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05" y="4072268"/>
            <a:ext cx="3173568" cy="2453076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928" y="1904975"/>
            <a:ext cx="1488179" cy="1692478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12" y="4091004"/>
            <a:ext cx="3086392" cy="2415601"/>
          </a:xfrm>
          <a:prstGeom prst="rect">
            <a:avLst/>
          </a:prstGeom>
        </p:spPr>
      </p:pic>
      <p:pic>
        <p:nvPicPr>
          <p:cNvPr id="80" name="図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3611" y="1916832"/>
            <a:ext cx="1494107" cy="1650622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3486547" y="1829533"/>
            <a:ext cx="1646018" cy="2087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</a:t>
            </a:r>
            <a:r>
              <a:rPr lang="en-US" altLang="zh-TW" sz="10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Yaeyama</a:t>
            </a:r>
            <a:r>
              <a:rPr lang="en-US" altLang="zh-TW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Islands include </a:t>
            </a:r>
            <a:r>
              <a:rPr lang="en-US" altLang="zh-TW" sz="10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Taketomi</a:t>
            </a:r>
            <a:r>
              <a:rPr lang="en-US" altLang="zh-TW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Island renowned for its red tiled roofs and the hidden Japanese treasure of the </a:t>
            </a:r>
            <a:r>
              <a:rPr lang="en-US" altLang="zh-TW" sz="10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Iriomote</a:t>
            </a:r>
            <a:r>
              <a:rPr lang="en-US" altLang="zh-TW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Island. Each unique island offers a variety of activities such as jungle cruises and an experience of the traditional Okinawan lifestyle.</a:t>
            </a:r>
            <a:endParaRPr lang="ja-JP" altLang="en-US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718112" y="1772816"/>
            <a:ext cx="1646018" cy="1884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With its ocean and coral reefs, greenery and pure water, this area has a wonderful natural environment. The island works actively to promote sports and ecology, and you can both have fun and become educated.</a:t>
            </a:r>
            <a:endParaRPr lang="ja-JP" altLang="en-US" sz="10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74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</TotalTime>
  <Words>147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嶋田正明</cp:lastModifiedBy>
  <cp:revision>138</cp:revision>
  <dcterms:created xsi:type="dcterms:W3CDTF">2015-12-30T06:41:28Z</dcterms:created>
  <dcterms:modified xsi:type="dcterms:W3CDTF">2016-12-06T01:56:45Z</dcterms:modified>
</cp:coreProperties>
</file>